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7103725" cy="102342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4d24cc92f_0_2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e4d24cc92f_0_2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4d24cc92f_0_1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e4d24cc92f_0_1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49" y="469127"/>
            <a:ext cx="10307927" cy="40933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610028"/>
            <a:ext cx="10307926" cy="64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46747" y="1270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/>
          <p:nvPr>
            <p:ph idx="2" type="pic"/>
          </p:nvPr>
        </p:nvSpPr>
        <p:spPr>
          <a:xfrm>
            <a:off x="5184000" y="766354"/>
            <a:ext cx="5817375" cy="509444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651827" y="2057400"/>
            <a:ext cx="416520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 rot="5400000">
            <a:off x="7683223" y="2506386"/>
            <a:ext cx="5811838" cy="152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 rot="5400000">
            <a:off x="2372260" y="-1168935"/>
            <a:ext cx="5811838" cy="887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1524000" y="1322962"/>
            <a:ext cx="9144000" cy="2187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zh-CN"/>
              <a:t>Identity-Gender Poetry</a:t>
            </a:r>
            <a:endParaRPr b="1"/>
          </a:p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Dylan, Maria, Jack, and Hannah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3689985" y="1648460"/>
            <a:ext cx="481203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YYGS LPC ll  Capstone 2023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Untitled</a:t>
            </a:r>
            <a:endParaRPr b="1"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Blue bathing suits that wade in the water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blend with the brisk running on the raised shores,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sweet like the sweat dripping into the waves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working its salt back into the sea;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am built of a metal that bends between gusts: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kind that scrapes skies in the city.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Ornate, dark and chilled— the gates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that open to a garden, I am the garden,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am the gate and I am the rust,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am the keeper. I will let you in.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151" name="Google Shape;151;p21"/>
          <p:cNvSpPr txBox="1"/>
          <p:nvPr>
            <p:ph idx="2" type="body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613" y="1749413"/>
            <a:ext cx="51530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Untitled</a:t>
            </a:r>
            <a:endParaRPr b="1"/>
          </a:p>
        </p:txBody>
      </p:sp>
      <p:sp>
        <p:nvSpPr>
          <p:cNvPr id="158" name="Google Shape;158;p22"/>
          <p:cNvSpPr txBox="1"/>
          <p:nvPr>
            <p:ph idx="2" type="body"/>
          </p:nvPr>
        </p:nvSpPr>
        <p:spPr>
          <a:xfrm>
            <a:off x="6477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am wind-blown and smiley, blushing in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plum and not peach.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Shoulders not melting in the sun,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not spilling like wax by the fire,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liquid and slick.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Is it the bones that make me?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beads of blood, of chromosomes and genes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that we pretend we all can read?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know this skin better than you know it.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400" y="1736545"/>
            <a:ext cx="58293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223684" y="3237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Middle ground</a:t>
            </a:r>
            <a:endParaRPr b="1"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223675" y="1838950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79"/>
              <a:buNone/>
            </a:pPr>
            <a:r>
              <a:rPr lang="zh-CN" sz="1779"/>
              <a:t>A script develops,</a:t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79"/>
              <a:buNone/>
            </a:pPr>
            <a:r>
              <a:rPr lang="zh-CN" sz="1779"/>
              <a:t>Of the defense I offer,</a:t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79"/>
              <a:buNone/>
            </a:pPr>
            <a:r>
              <a:rPr lang="zh-CN" sz="1779"/>
              <a:t>Whenever the inevitable arises.</a:t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80"/>
              <a:buNone/>
            </a:pPr>
            <a:r>
              <a:t/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79"/>
              <a:buNone/>
            </a:pPr>
            <a:r>
              <a:rPr lang="zh-CN" sz="1779"/>
              <a:t>Somewhere in the middle,</a:t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79"/>
              <a:buNone/>
            </a:pPr>
            <a:r>
              <a:rPr lang="zh-CN" sz="1779"/>
              <a:t>Just in between,</a:t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79"/>
              <a:buNone/>
            </a:pPr>
            <a:r>
              <a:rPr lang="zh-CN" sz="1779"/>
              <a:t>Not either.</a:t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80"/>
              <a:buNone/>
            </a:pPr>
            <a:r>
              <a:t/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79"/>
              <a:buNone/>
            </a:pPr>
            <a:r>
              <a:rPr lang="zh-CN" sz="1779"/>
              <a:t>And no, I’m not </a:t>
            </a:r>
            <a:r>
              <a:rPr i="1" lang="zh-CN" sz="1779"/>
              <a:t>confused</a:t>
            </a:r>
            <a:r>
              <a:rPr lang="zh-CN" sz="1779"/>
              <a:t>. </a:t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80"/>
              <a:buNone/>
            </a:pPr>
            <a:r>
              <a:t/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780"/>
              <a:buNone/>
            </a:pPr>
            <a:r>
              <a:t/>
            </a:r>
            <a:endParaRPr sz="1779"/>
          </a:p>
        </p:txBody>
      </p:sp>
      <p:sp>
        <p:nvSpPr>
          <p:cNvPr id="166" name="Google Shape;166;p23"/>
          <p:cNvSpPr txBox="1"/>
          <p:nvPr>
            <p:ph idx="2" type="body"/>
          </p:nvPr>
        </p:nvSpPr>
        <p:spPr>
          <a:xfrm>
            <a:off x="3695700" y="1838950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800"/>
              <a:t>No longer is it the dread of justifying.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800"/>
              <a:t>No longer is it the threat of ignorance.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800"/>
              <a:t>It is now the lack of relief,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800"/>
              <a:t>The hidden indignation,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800"/>
              <a:t>When I’m </a:t>
            </a:r>
            <a:r>
              <a:rPr i="1" lang="zh-CN" sz="1800"/>
              <a:t>allowed</a:t>
            </a:r>
            <a:r>
              <a:rPr lang="zh-CN" sz="1800"/>
              <a:t> to move on. </a:t>
            </a:r>
            <a:endParaRPr sz="1800"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736" y="1838950"/>
            <a:ext cx="3652600" cy="3180125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3"/>
          <p:cNvSpPr txBox="1"/>
          <p:nvPr/>
        </p:nvSpPr>
        <p:spPr>
          <a:xfrm>
            <a:off x="9352431" y="5208600"/>
            <a:ext cx="1327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Gluck, 1937.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One day at a time </a:t>
            </a:r>
            <a:endParaRPr b="1"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47700" y="1825625"/>
            <a:ext cx="39354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0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One day it’s what my parents will like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The next it’s what I’ll sit comfortably with.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One day it’s “you look so pretty my dear girl”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The next it’s “you’re not walking out the front door with that appearance, you’re living in a myth”.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Why is it that my family’s eyes light up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With the stars on my dress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Yet with the turn of one day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Their sight turns into a condescending glare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When to wear my brother’s clothes I dare.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sz="2665"/>
          </a:p>
        </p:txBody>
      </p:sp>
      <p:sp>
        <p:nvSpPr>
          <p:cNvPr id="175" name="Google Shape;175;p24"/>
          <p:cNvSpPr txBox="1"/>
          <p:nvPr>
            <p:ph idx="2" type="body"/>
          </p:nvPr>
        </p:nvSpPr>
        <p:spPr>
          <a:xfrm>
            <a:off x="4734775" y="1825625"/>
            <a:ext cx="39354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I’ve yet to discover what each day means.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what each day will bring to my forever swinging soul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All I know is that with another sunset’s gore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I’ll turn with the mirror’s sight on these clothes of mine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take myself one day at a time.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1850" y="1516783"/>
            <a:ext cx="3010337" cy="496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Opening Hours</a:t>
            </a:r>
            <a:endParaRPr b="1"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Belonging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Acceptance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Understanding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Lead to my rejoice,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only from nine till three.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Love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Warmth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Tolerance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Lead to my healing,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only from nine till three. </a:t>
            </a:r>
            <a:endParaRPr sz="1600"/>
          </a:p>
        </p:txBody>
      </p:sp>
      <p:sp>
        <p:nvSpPr>
          <p:cNvPr id="183" name="Google Shape;183;p25"/>
          <p:cNvSpPr txBox="1"/>
          <p:nvPr>
            <p:ph idx="2" type="body"/>
          </p:nvPr>
        </p:nvSpPr>
        <p:spPr>
          <a:xfrm>
            <a:off x="4095135" y="1825700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Freedom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Self-determination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Independence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Lead to my euphoria,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only from nine till three.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Four till eight,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Time for the mask,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Time for contentness,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In the face of distaste.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109" y="957294"/>
            <a:ext cx="4092299" cy="406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1229032" y="2861187"/>
            <a:ext cx="9733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1229032" y="2861187"/>
            <a:ext cx="9733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8747458" y="5111535"/>
            <a:ext cx="1677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McHarg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, 2021.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Being a “she”</a:t>
            </a:r>
            <a:endParaRPr b="1"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“She” is a collection of millions of women for thousands of years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She has been destined since birth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She must make countless effort to fight against the many malice in the world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People around, even those thousands of miles away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They all jumped at her, trying to tame her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They locked her in a golden wire cage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Observe every action she made with satisfaction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Their hands pass through the cage, touching her golden feather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she strives to flap her wings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No matter it dyes her beautiful feathers blood red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She wants to return to her blue sky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But the “gentleman” said “it’s good for she to stay”</a:t>
            </a:r>
            <a:endParaRPr sz="2665"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225" y="992025"/>
            <a:ext cx="3004069" cy="48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647700" y="270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Being a “she”</a:t>
            </a:r>
            <a:endParaRPr b="1"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For thousands of years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was taught how to become a real lady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the norm of being a real lady was determined by man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For thousands of years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have been deprived of her real soul and rights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Not allowed to have personal achievements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For thousands of years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is an item that can be owned by anyone but herself</a:t>
            </a:r>
            <a:endParaRPr sz="1600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200" y="1066800"/>
            <a:ext cx="38671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Being a “she”</a:t>
            </a:r>
            <a:endParaRPr b="1"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now, today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don't want to keep silence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don't want to bury her talent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don't want to endure anymore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don’t want to make any meaningless compromise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want her body, her soul, and her thoughts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Only belongs to her</a:t>
            </a:r>
            <a:endParaRPr sz="1600"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150" y="1333500"/>
            <a:ext cx="38671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Being a “she”</a:t>
            </a:r>
            <a:endParaRPr b="1"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647700" y="1584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wants to lead millions of women who stand beside her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Step in to those fields designated as a “female forbidden”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wants to create achievements that should belong to women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wants to build an equal  society for millions of women in future generations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society capable of nurturing ambition and dreams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wants the world to recognize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Women are born with soul, wisdom, and thought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Women are grand and powerful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is here to break the constraints on women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No matter it is cultural, physical, or mental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is here to retrieve what should have belonged to women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Equality and Freedom!</a:t>
            </a:r>
            <a:endParaRPr sz="1600"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200" y="1095375"/>
            <a:ext cx="38671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Ballads</a:t>
            </a:r>
            <a:endParaRPr b="1"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647700" y="1825625"/>
            <a:ext cx="280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Thumping piano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rising sun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My dancing feet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a warm hand on my back.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My eyes close like the sea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everything clearly I see;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roses surrounding me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the grass singing a wedding ballad with glee.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22" name="Google Shape;222;p30"/>
          <p:cNvSpPr txBox="1"/>
          <p:nvPr>
            <p:ph idx="2" type="body"/>
          </p:nvPr>
        </p:nvSpPr>
        <p:spPr>
          <a:xfrm>
            <a:off x="4330400" y="1825475"/>
            <a:ext cx="33027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A bird’s song awakens me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And my open eyes emerge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To look at myself in a crystal.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Through which my appearance and the warm hand submerge.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Who’s holding on to me?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Who am I, dancing at my wedding?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What is it that we’re missing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In this melting dream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If not our identity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And the voices that want to scream.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sz="2665"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100" y="1416258"/>
            <a:ext cx="3728667" cy="496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Questions</a:t>
            </a:r>
            <a:r>
              <a:rPr lang="zh-CN"/>
              <a:t>  </a:t>
            </a:r>
            <a:endParaRPr/>
          </a:p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647700" y="15843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As much as I was asked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By my loving father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my cherishing mother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could only see that the answer was masked.</a:t>
            </a:r>
            <a:endParaRPr sz="1600"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Because how’s one to know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What gender means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How it feels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If it’s never safe to let it show. </a:t>
            </a:r>
            <a:endParaRPr sz="1600"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was questioned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was asked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Yet every time I kept silent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Out of the fear of what gender could mean at last. </a:t>
            </a:r>
            <a:endParaRPr sz="160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876" y="842500"/>
            <a:ext cx="2910549" cy="51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Scrapes</a:t>
            </a:r>
            <a:endParaRPr b="1"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Scratch like you have nothing else to do,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pick at my scabs that seep with maple,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sap pooling in the heel of my shoe,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pulling on my skin like bark,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chipping 'til bare and seeming a sapling.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You, the lumberjack, ax at the ready.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I imagine how it feels to hold that weight in your hands,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how the calluses coat your palm and branch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until it pours over your nails, reaches your wrist.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zh-CN" sz="2665"/>
              <a:t> </a:t>
            </a:r>
            <a:endParaRPr sz="2665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sz="2665"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1481101"/>
            <a:ext cx="5596400" cy="41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647700" y="2584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Scrapes</a:t>
            </a:r>
            <a:endParaRPr b="1"/>
          </a:p>
        </p:txBody>
      </p:sp>
      <p:sp>
        <p:nvSpPr>
          <p:cNvPr id="236" name="Google Shape;236;p32"/>
          <p:cNvSpPr txBox="1"/>
          <p:nvPr>
            <p:ph idx="2" type="body"/>
          </p:nvPr>
        </p:nvSpPr>
        <p:spPr>
          <a:xfrm>
            <a:off x="6477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try to shake you like I'd shake off a bee.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twist my face until the muscles braid to rope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growl in hopes to scare you,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bearing the fur that wraps across my limbs,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claws I keep between my fingers.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My breath is a stench that poisons,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I breathe profusely.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600" y="1358245"/>
            <a:ext cx="6057900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Can I keep walking? </a:t>
            </a:r>
            <a:endParaRPr b="1"/>
          </a:p>
        </p:txBody>
      </p:sp>
      <p:sp>
        <p:nvSpPr>
          <p:cNvPr id="243" name="Google Shape;243;p33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Like thunder and buzz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Their words hit my legs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though I can’t complain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My liveliness turns to rust.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they keep asking me to explain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reality that my limbs can’t comprehend,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So that my knees will keep trembling in a pain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That not even peace can mend. </a:t>
            </a:r>
            <a:endParaRPr sz="1600"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563" y="747700"/>
            <a:ext cx="35718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Assimilation</a:t>
            </a:r>
            <a:endParaRPr b="1"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647700" y="1825707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i="1" lang="zh-CN" sz="1600"/>
              <a:t>Observing</a:t>
            </a:r>
            <a:r>
              <a:rPr lang="zh-CN" sz="1600"/>
              <a:t> so closely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As not to miss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mannerisms,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Height,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Stance,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That make a </a:t>
            </a:r>
            <a:r>
              <a:rPr i="1" lang="zh-CN" sz="1600"/>
              <a:t>man</a:t>
            </a:r>
            <a:r>
              <a:rPr lang="zh-CN" sz="1600"/>
              <a:t>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i="1" lang="zh-CN" sz="1600"/>
              <a:t>Listening</a:t>
            </a:r>
            <a:r>
              <a:rPr lang="zh-CN" sz="1600"/>
              <a:t> so intently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As not to miss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pitch,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Tone,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Views,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That make a </a:t>
            </a:r>
            <a:r>
              <a:rPr i="1" lang="zh-CN" sz="1600"/>
              <a:t>man</a:t>
            </a:r>
            <a:r>
              <a:rPr lang="zh-CN" sz="1600"/>
              <a:t>.</a:t>
            </a:r>
            <a:endParaRPr sz="1600"/>
          </a:p>
        </p:txBody>
      </p:sp>
      <p:sp>
        <p:nvSpPr>
          <p:cNvPr id="251" name="Google Shape;251;p34"/>
          <p:cNvSpPr txBox="1"/>
          <p:nvPr>
            <p:ph idx="2" type="body"/>
          </p:nvPr>
        </p:nvSpPr>
        <p:spPr>
          <a:xfrm>
            <a:off x="4764958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i="1" lang="zh-CN" sz="1600"/>
              <a:t>Feeling</a:t>
            </a:r>
            <a:r>
              <a:rPr lang="zh-CN" sz="1600"/>
              <a:t> so intimately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As not to miss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confidence,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Pride,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Self-assurance,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That make a </a:t>
            </a:r>
            <a:r>
              <a:rPr i="1" lang="zh-CN" sz="1600"/>
              <a:t>man</a:t>
            </a:r>
            <a:r>
              <a:rPr lang="zh-CN" sz="1600"/>
              <a:t>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30" y="1162675"/>
            <a:ext cx="3684979" cy="453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9027233" y="5695325"/>
            <a:ext cx="1677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Rodrigue, 2018.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An angel flew by</a:t>
            </a:r>
            <a:endParaRPr b="1"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Last Thursday night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cried with all my might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Yet an angel flew by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Chanting that all my fears he’d fight.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His fallen fruit I took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with a single look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My entire world he shook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When my anguish I saw written in a book.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“Hush, you’re a masterpiece as you are” he said.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Thus my brushstrokes seemed to mend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from the invisible ghosts I no longer had to defend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 identity that oh so long I’d tried to bend.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675" y="1686733"/>
            <a:ext cx="46196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Untitled</a:t>
            </a:r>
            <a:endParaRPr b="1"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was born in shackles.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Using her clear eyes gazing at this rusty era.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There is a red secret hidden in her foot binding cloth.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There is screaming stuck in the cracks of her bones,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was broken and then pieced into a deformed arc.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When you turn your head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You will see them jumping with joy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Using plump vocabulary,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Praise this unparalleled art.</a:t>
            </a:r>
            <a:endParaRPr sz="1600"/>
          </a:p>
        </p:txBody>
      </p:sp>
      <p:sp>
        <p:nvSpPr>
          <p:cNvPr id="267" name="Google Shape;267;p36"/>
          <p:cNvSpPr txBox="1"/>
          <p:nvPr>
            <p:ph idx="2" type="body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rules of the world will be absolutely majestic,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Carved into her bones.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crawled at her father's feet,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Pleading for her husband's forgiveness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gave birth to nine children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Eight girls with same faith as her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a son who will be someone’s father and husband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Untitled</a:t>
            </a:r>
            <a:endParaRPr b="1"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has a moldy book in her stomach,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has a 30000 mile road in her eyes,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There are also clumsy women who have been confined to a floral jacket for her whole life.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They were killed by the world,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No one survived.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Those women.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Soft, obedient, silent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Using her prime time of life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Nurturing their desires.</a:t>
            </a:r>
            <a:endParaRPr sz="1600"/>
          </a:p>
        </p:txBody>
      </p:sp>
      <p:sp>
        <p:nvSpPr>
          <p:cNvPr id="274" name="Google Shape;274;p37"/>
          <p:cNvSpPr txBox="1"/>
          <p:nvPr>
            <p:ph idx="2" type="body"/>
          </p:nvPr>
        </p:nvSpPr>
        <p:spPr>
          <a:xfrm>
            <a:off x="5981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When he was finally died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He mercifully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Grant her the right to choose between life and death.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has been drowned in the water,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Someone sang a mournful song for her short life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sank in the cold, with torn lungs.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Countless ghosts float up after her death.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Under the calm water, she trembling and squeezing out a dense roar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—Chastity！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tried to shake her arms and shout,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what the world receive is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five thousand years of silence.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zh-CN"/>
              <a:t>The brave soldier who shot another heart</a:t>
            </a:r>
            <a:endParaRPr b="1"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647700" y="1825625"/>
            <a:ext cx="30930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sent home the weapons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That so long had I gathered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though I tried, tried, tried,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can’t change that,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I can’t change you.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So together we’ll cry, cry, cry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song greater than the rest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For although my eternal friend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My arms won’t wrap around you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my soul can’t pass your test.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though on the surface we’re not that different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81" name="Google Shape;281;p38"/>
          <p:cNvSpPr txBox="1"/>
          <p:nvPr>
            <p:ph idx="2" type="body"/>
          </p:nvPr>
        </p:nvSpPr>
        <p:spPr>
          <a:xfrm>
            <a:off x="4229300" y="182577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can’t change what’s beneath.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So I hope you’ll pour mercy on me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Because when you know, you know.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Now I’ll deal with lonely shadow dances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To a solo song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While you yearn for something that wasn’t there.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Just know that I still scream when I see my arrow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With which I only shot another heart.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4300" y="1693375"/>
            <a:ext cx="2827275" cy="46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647700" y="270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Power</a:t>
            </a:r>
            <a:endParaRPr b="1"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1026086" y="159607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makes the boys cry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Who soften in front of her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makes the boys cry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To whom she dares to say no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makes the boys cry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Who tell her that she is beautiful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makes the boys cry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she is right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(Inspired by an excerpt from Vendredi sur Mer’s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i="1" lang="zh-CN" sz="1600"/>
              <a:t>Larme à gauche</a:t>
            </a:r>
            <a:r>
              <a:rPr lang="zh-CN" sz="1600"/>
              <a:t>, translated from French)</a:t>
            </a:r>
            <a:endParaRPr sz="1600"/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758" y="883500"/>
            <a:ext cx="5004000" cy="35877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39"/>
          <p:cNvSpPr txBox="1"/>
          <p:nvPr/>
        </p:nvSpPr>
        <p:spPr>
          <a:xfrm>
            <a:off x="7181801" y="4661710"/>
            <a:ext cx="37854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Rosales, 2017. Adaptation of Michelangelo’s </a:t>
            </a:r>
            <a:r>
              <a:rPr i="1" lang="zh-CN">
                <a:latin typeface="Calibri"/>
                <a:ea typeface="Calibri"/>
                <a:cs typeface="Calibri"/>
                <a:sym typeface="Calibri"/>
              </a:rPr>
              <a:t>The Creation of Adam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Lottie on the Line</a:t>
            </a:r>
            <a:endParaRPr b="1"/>
          </a:p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647700" y="15843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Lottie's got the lots leaning low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leading down, like luring lines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she's licking on and falling for,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she's lifted up and feeling cool currents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on her neck, too cold for her to bear,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ripping hair, her skin is wared.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water's logging up her lungs,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Lottie has no argument,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no rebuttal for rebuke,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her thoughts are cluttered and akimbo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collected into shouts and grunts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screams that pierce no plastic bags,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they're hardly even heard.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 </a:t>
            </a:r>
            <a:endParaRPr sz="1600"/>
          </a:p>
        </p:txBody>
      </p:sp>
      <p:sp>
        <p:nvSpPr>
          <p:cNvPr id="297" name="Google Shape;297;p40"/>
          <p:cNvSpPr txBox="1"/>
          <p:nvPr>
            <p:ph idx="2" type="body"/>
          </p:nvPr>
        </p:nvSpPr>
        <p:spPr>
          <a:xfrm>
            <a:off x="5981700" y="15843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Lottie's on the line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of a side she cannot fall in.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sea calls deep to heart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coaxes like sleep medicine.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Lottie will not be the same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as she was yesterday.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Lottie lifts her finger light and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digs down into the dirt.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finds treasure in the sand.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He</a:t>
            </a:r>
            <a:endParaRPr b="1"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word so short,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so ubiquitous.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word so charged,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I lack the courage.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My confidence escapes,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As the memories return.</a:t>
            </a:r>
            <a:endParaRPr sz="1600"/>
          </a:p>
        </p:txBody>
      </p:sp>
      <p:sp>
        <p:nvSpPr>
          <p:cNvPr id="97" name="Google Shape;97;p14"/>
          <p:cNvSpPr txBox="1"/>
          <p:nvPr>
            <p:ph idx="2" type="body"/>
          </p:nvPr>
        </p:nvSpPr>
        <p:spPr>
          <a:xfrm>
            <a:off x="4101281" y="1825712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Woven so tightly,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To that designation.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Shame,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Shame,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Shame,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bells of my mind ring.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Guilty, that I’ve </a:t>
            </a:r>
            <a:r>
              <a:rPr i="1" lang="zh-CN" sz="1600"/>
              <a:t>chosen</a:t>
            </a:r>
            <a:r>
              <a:rPr lang="zh-CN" sz="1600"/>
              <a:t> to betray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gender of my face.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98" name="Google Shape;98;p14"/>
          <p:cNvSpPr txBox="1"/>
          <p:nvPr/>
        </p:nvSpPr>
        <p:spPr>
          <a:xfrm>
            <a:off x="1229032" y="2861187"/>
            <a:ext cx="9733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594" y="1022422"/>
            <a:ext cx="3269225" cy="495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8769168" y="6075109"/>
            <a:ext cx="1868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Richmond, 2018.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A fear of stars</a:t>
            </a:r>
            <a:endParaRPr b="1"/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647700" y="15843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in that moment that I find myself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Maybe the stars won’t scare me as much.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I’ll sit in silence and look up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at their contrast on the night sky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hope I won’t scream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thank them for their light.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For difference scares me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As does standing out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the moment I see myself as I am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love my contrast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Then possibly I’ll glow with strength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light the city of stars.</a:t>
            </a:r>
            <a:endParaRPr sz="1600"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250" y="1317433"/>
            <a:ext cx="6057901" cy="4885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Don’t praise me</a:t>
            </a:r>
            <a:endParaRPr b="1"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647700" y="1825625"/>
            <a:ext cx="3918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Don’t praise me,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am beautiful, but not for your satisfactory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Don’t praise me,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am capable, but not as a housewife who withstand your angry face from work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Don’t praise me,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am tender, but that not the reason to keep me silence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Don’t praise me,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am shapely, but that shouldn’t be the way we’ve been present in movies</a:t>
            </a:r>
            <a:endParaRPr sz="1600"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000" y="1675289"/>
            <a:ext cx="4548875" cy="35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The abstract gender</a:t>
            </a:r>
            <a:endParaRPr b="1"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647700" y="15843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Where I come from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There’s rampaging waves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blossoming tree on each street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Beauty screaming from every wall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woman dancing with fruit hanging from her arms.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“She’s gorgeous” my old grandfather would say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was it truly her?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In a world in which nature reigns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Why does it seem so impossible to understand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abstractness of gender,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If the abstract is all we see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In the branches of our trees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the foam of our waves.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6503035" y="1510030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 can’t help but wonder…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fruit seller,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Had she seen the abstractness within her?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Or was it kept invisible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By the waves,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trees,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the walls?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776" y="3353175"/>
            <a:ext cx="2452525" cy="32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the Summit</a:t>
            </a:r>
            <a:endParaRPr b="1"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To peak Mount Everest, you will pass the frozen remains of your brothers,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lashes crusted with snow, their pale skin gone rock-hard and red,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hands forever closed in a fist;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those boys are your landmarks,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they line the road to the Summit, to the height of your quest,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so you may be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 man on the rocks, crested crags by the cliffside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balance on stacks of stone, living for danger,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for sweat and for blood, glory and pride,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 </a:t>
            </a:r>
            <a:endParaRPr sz="16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175" y="1288000"/>
            <a:ext cx="4116950" cy="471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the Summit</a:t>
            </a:r>
            <a:endParaRPr b="1"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so you might set the bar on the top of periphery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wave the flag that marks the Summit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the rest will fall on their way up,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down they'll roll and redden the clouds that rest around the stone.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350" y="1232175"/>
            <a:ext cx="3872099" cy="484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That boy</a:t>
            </a:r>
            <a:endParaRPr b="1"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There is always a boy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boy telling you never put on bright red lipsticks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You stop, and tell yourself you didn’t like the lipstick at all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boy makes you sitting quietly and watch him playing video games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Observed how wise and valorous he is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boy shouted at you when you make him awkward in front his friends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You're no more than a decoration that makes him outstanding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boy teaching you how to be a real lady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Dress, smile, speak, walk appropriately</a:t>
            </a:r>
            <a:endParaRPr sz="1600"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800" y="1714500"/>
            <a:ext cx="36385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That boy</a:t>
            </a:r>
            <a:endParaRPr b="1"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There is always a boy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boy call you everything but your name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boy rated you from one to ten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boy who use “please” to warn you what to do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But, there shouldn't have been such a boy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shouldn't have been such a boy...</a:t>
            </a:r>
            <a:endParaRPr sz="1600"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5" y="1694608"/>
            <a:ext cx="5229250" cy="346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FD8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CN"/>
              <a:t>April </a:t>
            </a:r>
            <a:endParaRPr b="1"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647700" y="1825625"/>
            <a:ext cx="33795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had kept it for herself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She’d work to treasure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What so intimate for everyone is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was for her a gem of identity.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But others came along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To corrupt her soul yet so tender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as they screamed on what they never should’ve spoke,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She had no choice but to surrender.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143" name="Google Shape;143;p20"/>
          <p:cNvSpPr txBox="1"/>
          <p:nvPr>
            <p:ph idx="2" type="body"/>
          </p:nvPr>
        </p:nvSpPr>
        <p:spPr>
          <a:xfrm>
            <a:off x="4107700" y="1584000"/>
            <a:ext cx="3643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Sensationalised as an amusement,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life was exposed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there the trial started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In which a husband, an identity, and a soul, from her life were crossed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Oh how I wish your treasure wasn’t spoiled!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woman who they saw as a man,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 soul who of its happiness was bereft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zh-CN" sz="1600"/>
              <a:t>And a violation that other’s saviour became. </a:t>
            </a:r>
            <a:endParaRPr sz="1600"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650" y="1275008"/>
            <a:ext cx="3481521" cy="496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